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1E1D-075A-4409-8BB2-61BF165BFE8C}" type="datetimeFigureOut">
              <a:rPr kumimoji="1" lang="ja-JP" altLang="en-US" smtClean="0"/>
              <a:pPr/>
              <a:t>2012/9/4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EEF0-6BBF-4259-BF7B-DBFF64D7BD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1E1D-075A-4409-8BB2-61BF165BFE8C}" type="datetimeFigureOut">
              <a:rPr kumimoji="1" lang="ja-JP" altLang="en-US" smtClean="0"/>
              <a:pPr/>
              <a:t>2012/9/4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EEF0-6BBF-4259-BF7B-DBFF64D7BD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1E1D-075A-4409-8BB2-61BF165BFE8C}" type="datetimeFigureOut">
              <a:rPr kumimoji="1" lang="ja-JP" altLang="en-US" smtClean="0"/>
              <a:pPr/>
              <a:t>2012/9/4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EEF0-6BBF-4259-BF7B-DBFF64D7BD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1E1D-075A-4409-8BB2-61BF165BFE8C}" type="datetimeFigureOut">
              <a:rPr kumimoji="1" lang="ja-JP" altLang="en-US" smtClean="0"/>
              <a:pPr/>
              <a:t>2012/9/4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EEF0-6BBF-4259-BF7B-DBFF64D7BD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1E1D-075A-4409-8BB2-61BF165BFE8C}" type="datetimeFigureOut">
              <a:rPr kumimoji="1" lang="ja-JP" altLang="en-US" smtClean="0"/>
              <a:pPr/>
              <a:t>2012/9/4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EEF0-6BBF-4259-BF7B-DBFF64D7BD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1E1D-075A-4409-8BB2-61BF165BFE8C}" type="datetimeFigureOut">
              <a:rPr kumimoji="1" lang="ja-JP" altLang="en-US" smtClean="0"/>
              <a:pPr/>
              <a:t>2012/9/4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EEF0-6BBF-4259-BF7B-DBFF64D7BD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1E1D-075A-4409-8BB2-61BF165BFE8C}" type="datetimeFigureOut">
              <a:rPr kumimoji="1" lang="ja-JP" altLang="en-US" smtClean="0"/>
              <a:pPr/>
              <a:t>2012/9/4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EEF0-6BBF-4259-BF7B-DBFF64D7BD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1E1D-075A-4409-8BB2-61BF165BFE8C}" type="datetimeFigureOut">
              <a:rPr kumimoji="1" lang="ja-JP" altLang="en-US" smtClean="0"/>
              <a:pPr/>
              <a:t>2012/9/4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EEF0-6BBF-4259-BF7B-DBFF64D7BD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1E1D-075A-4409-8BB2-61BF165BFE8C}" type="datetimeFigureOut">
              <a:rPr kumimoji="1" lang="ja-JP" altLang="en-US" smtClean="0"/>
              <a:pPr/>
              <a:t>2012/9/4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EEF0-6BBF-4259-BF7B-DBFF64D7BD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1E1D-075A-4409-8BB2-61BF165BFE8C}" type="datetimeFigureOut">
              <a:rPr kumimoji="1" lang="ja-JP" altLang="en-US" smtClean="0"/>
              <a:pPr/>
              <a:t>2012/9/4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EEF0-6BBF-4259-BF7B-DBFF64D7BD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1E1D-075A-4409-8BB2-61BF165BFE8C}" type="datetimeFigureOut">
              <a:rPr kumimoji="1" lang="ja-JP" altLang="en-US" smtClean="0"/>
              <a:pPr/>
              <a:t>2012/9/4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EEF0-6BBF-4259-BF7B-DBFF64D7BD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F1E1D-075A-4409-8BB2-61BF165BFE8C}" type="datetimeFigureOut">
              <a:rPr kumimoji="1" lang="ja-JP" altLang="en-US" smtClean="0"/>
              <a:pPr/>
              <a:t>2012/9/4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9EEF0-6BBF-4259-BF7B-DBFF64D7BD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08" y="836712"/>
            <a:ext cx="882957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1691680" y="5949280"/>
            <a:ext cx="57606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Permission for passage [Tottori Prefectural Museum] 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情報通信課</dc:creator>
  <cp:lastModifiedBy>情報通信課</cp:lastModifiedBy>
  <cp:revision>2</cp:revision>
  <dcterms:created xsi:type="dcterms:W3CDTF">2012-09-03T02:36:50Z</dcterms:created>
  <dcterms:modified xsi:type="dcterms:W3CDTF">2012-09-04T04:41:51Z</dcterms:modified>
</cp:coreProperties>
</file>